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327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ie" initials="e" lastIdx="1" clrIdx="0">
    <p:extLst>
      <p:ext uri="{19B8F6BF-5375-455C-9EA6-DF929625EA0E}">
        <p15:presenceInfo xmlns:p15="http://schemas.microsoft.com/office/powerpoint/2012/main" userId="S::eddie@alsrb2435gmail.onmicrosoft.com::f3aaa154-b0dc-4e17-9d77-8597445c53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31T12:05:49.51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C814-FCDE-459B-A973-5A67568B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9897D-5250-4E26-9872-570A0F6EA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1A870-FF0D-4042-9EC8-213FE7F1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DE560-D91A-4B34-8A88-227B3E59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ED9B2-CAF8-4F0B-B30C-7334AD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C15-B3D4-4010-B801-FF761342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AF264-F259-437A-BF71-7BBDEF8C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BFB0E-7615-4CB4-ACD1-272B77E1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17D2F-A76C-459D-A3D1-2ECD8EB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193E-43D8-447D-8D47-7F51A400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4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34D45-2F97-48A0-B7B2-356ED3C1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F7CDF-CF91-4BE7-ACB5-6A4B2E8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8696-66FE-4A8C-81D4-765CE258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EC1F6-199B-43BE-815F-34C25EE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6AD12-7149-4C2D-9C89-1B576EF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4D6E-EB83-4A3A-AB66-11677D5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8B860-F9E8-4E94-8F7B-E31B6182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93B48-2A48-40E4-A543-5041B30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61F9-F8A8-429C-B6E6-0D371773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45B6-79D5-4D27-965B-A657D6D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DE94F-CDA2-4B4C-A611-6F6ADA81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722E3-23AB-4EF2-AF58-8780C0BDC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A11D9-C81C-445C-A9F6-F5D2FA02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068BF-D89A-4569-AFC8-DFD4BC97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EE5CA-DC5F-4717-9528-AC44B8AB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0759-FDA7-46E4-9187-E16D8AC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7463-1671-4A6A-98F3-08CB7944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420A3-C96A-4537-841F-3D895632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BF8D6-47EF-44EE-A17A-26363DBD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4E10A-7576-4951-A322-FD269713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F281-93A9-4AAB-AE62-C01FD62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9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C6BC-94AD-4048-B0C6-C246FDBC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DEBC2-EE6C-4F7A-9E32-8B85C0A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4AD9-416F-468E-AFAD-4FE20D3C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78078-6FAF-4301-936A-9B09E6E42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5E8618-4D37-4EF3-82FE-A91DF7A6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D68BA-95E1-4AF1-862C-47FF991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A8436-966F-474B-9A3A-DD64DA0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339F1-2508-4973-9DDD-150327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5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F58-59CD-4B36-9C02-E876BD9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E09A8-F062-42FF-97A7-654BC652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6A70A-7721-43C4-852A-EB262A7A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52AD9-657D-408E-A209-D56E624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84090-CA0B-436B-BBE4-7DA5B82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54D08-4610-4DD6-875B-AC89FB67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1D67F-4E99-4A10-BC93-DFA42A4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5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68E2F-8647-42A5-B5AD-0C2D3976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FF607-FC51-47AF-BDD2-C613C982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21BD6-5424-4C27-B5CD-2F8B1725B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43DF6-FCFB-4427-BC50-17881773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8C827-9A1F-463A-ABA7-C937AAED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AAE2C-D511-457D-9B48-E376085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A2E8D-5B47-4F27-808C-5497BF92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28251-31CD-4A95-8188-281E83EE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3C656-8488-461B-B91B-1A6D3D8E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A2345-1510-408B-AF25-B31986F8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64E-BBA2-4360-B29C-5EA0E274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4B4A5-3A68-4649-9259-0A11CC7F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D57AC-5D6C-4E3D-A2CB-50B42BD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41645-9352-4410-AD26-D55C6DEF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4E07E-1130-4B2D-BAFC-DAC321B7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7BF19-DD38-499D-85CF-E437FDF0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EDF3-AFF6-4B52-A67F-915FF41EA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44" y="533400"/>
            <a:ext cx="11487912" cy="5791200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324" y="3727704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304" y="335280"/>
            <a:ext cx="7092696" cy="5939028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684" y="0"/>
            <a:ext cx="10390632" cy="6858000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72" y="1004316"/>
            <a:ext cx="5096256" cy="4849368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548" y="159390"/>
            <a:ext cx="5930378" cy="6157520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D7056-D85E-49DE-80C1-FC2AD23A4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3"/>
          <a:stretch/>
        </p:blipFill>
        <p:spPr>
          <a:xfrm>
            <a:off x="6207407" y="127529"/>
            <a:ext cx="5495809" cy="1979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721054-BCA9-4E64-A76E-96F6D7CE1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0"/>
          <a:stretch/>
        </p:blipFill>
        <p:spPr>
          <a:xfrm>
            <a:off x="6207408" y="4012113"/>
            <a:ext cx="5508308" cy="1052544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58A5C4-EF14-4C9A-BDAA-08F610B42ECF}"/>
              </a:ext>
            </a:extLst>
          </p:cNvPr>
          <p:cNvCxnSpPr/>
          <p:nvPr/>
        </p:nvCxnSpPr>
        <p:spPr>
          <a:xfrm>
            <a:off x="9080846" y="2942676"/>
            <a:ext cx="0" cy="5909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91D7641-8297-443D-931B-F0D00C2B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08" y="2140887"/>
            <a:ext cx="5508308" cy="18393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86AAF4-6A90-45DC-AB4B-EE21A1457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698"/>
          <a:stretch/>
        </p:blipFill>
        <p:spPr>
          <a:xfrm>
            <a:off x="6207408" y="5096519"/>
            <a:ext cx="3112761" cy="11574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82599D4-80FE-4BAE-9E81-64DD40572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206" y="5096519"/>
            <a:ext cx="2334510" cy="1444196"/>
          </a:xfrm>
          <a:prstGeom prst="rect">
            <a:avLst/>
          </a:prstGeom>
        </p:spPr>
      </p:pic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1B63FA53-ED5D-40C2-AD7E-EA5E948E77F4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 flipH="1" flipV="1">
            <a:off x="3267423" y="1422291"/>
            <a:ext cx="3245102" cy="2634866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0655BD-BEA1-43F0-8988-1ED45232E207}"/>
              </a:ext>
            </a:extLst>
          </p:cNvPr>
          <p:cNvSpPr txBox="1"/>
          <p:nvPr/>
        </p:nvSpPr>
        <p:spPr>
          <a:xfrm>
            <a:off x="3821223" y="3753555"/>
            <a:ext cx="23861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u="sng" dirty="0"/>
              <a:t>firebase </a:t>
            </a:r>
            <a:r>
              <a:rPr lang="en-US" altLang="ko-KR" sz="900" b="1" u="sng" dirty="0" err="1"/>
              <a:t>init</a:t>
            </a:r>
            <a:r>
              <a:rPr lang="en-US" altLang="ko-KR" sz="900" b="1" u="sng" dirty="0"/>
              <a:t> -&gt; </a:t>
            </a:r>
          </a:p>
          <a:p>
            <a:r>
              <a:rPr lang="en-US" altLang="ko-KR" sz="900" u="sng" dirty="0"/>
              <a:t>y -&gt; </a:t>
            </a:r>
            <a:r>
              <a:rPr lang="en-US" altLang="ko-KR" sz="900" u="sng" dirty="0" err="1"/>
              <a:t>firestore</a:t>
            </a:r>
            <a:r>
              <a:rPr lang="ko-KR" altLang="en-US" sz="900" u="sng" dirty="0"/>
              <a:t>선택</a:t>
            </a:r>
            <a:r>
              <a:rPr lang="en-US" altLang="ko-KR" sz="900" u="sng" dirty="0"/>
              <a:t>(</a:t>
            </a:r>
            <a:r>
              <a:rPr lang="ko-KR" altLang="en-US" sz="900" u="sng" dirty="0"/>
              <a:t>스페이스바</a:t>
            </a:r>
            <a:r>
              <a:rPr lang="en-US" altLang="ko-KR" sz="900" u="sng" dirty="0"/>
              <a:t>)</a:t>
            </a:r>
          </a:p>
          <a:p>
            <a:r>
              <a:rPr lang="en-US" altLang="ko-KR" sz="900" u="sng" dirty="0"/>
              <a:t>-&gt;Use an existing project(</a:t>
            </a:r>
            <a:r>
              <a:rPr lang="ko-KR" altLang="en-US" sz="900" u="sng" dirty="0" err="1"/>
              <a:t>엔터</a:t>
            </a:r>
            <a:r>
              <a:rPr lang="en-US" altLang="ko-KR" sz="900" u="sng" dirty="0"/>
              <a:t>)</a:t>
            </a:r>
          </a:p>
          <a:p>
            <a:r>
              <a:rPr lang="en-US" altLang="ko-KR" sz="900" u="sng" dirty="0"/>
              <a:t>-&gt;</a:t>
            </a:r>
            <a:r>
              <a:rPr lang="ko-KR" altLang="en-US" sz="900" u="sng" dirty="0"/>
              <a:t>기존 프로젝트명 선택</a:t>
            </a:r>
            <a:endParaRPr lang="en-US" altLang="ko-KR" sz="900" u="sng" dirty="0"/>
          </a:p>
          <a:p>
            <a:r>
              <a:rPr lang="en-US" altLang="ko-KR" sz="900" u="sng" dirty="0"/>
              <a:t>-&gt;asia-northeast3</a:t>
            </a:r>
            <a:r>
              <a:rPr lang="ko-KR" altLang="en-US" sz="900" u="sng" dirty="0"/>
              <a:t>선택 </a:t>
            </a:r>
            <a:r>
              <a:rPr lang="en-US" altLang="ko-KR" sz="900" u="sng" dirty="0"/>
              <a:t>-&gt;</a:t>
            </a:r>
            <a:r>
              <a:rPr lang="ko-KR" altLang="en-US" sz="900" u="sng" dirty="0" err="1"/>
              <a:t>엔터</a:t>
            </a:r>
            <a:r>
              <a:rPr lang="ko-KR" altLang="en-US" sz="900" u="sng" dirty="0"/>
              <a:t> </a:t>
            </a:r>
            <a:r>
              <a:rPr lang="en-US" altLang="ko-KR" sz="900" u="sng" dirty="0"/>
              <a:t>2</a:t>
            </a:r>
            <a:r>
              <a:rPr lang="ko-KR" altLang="en-US" sz="900" u="sng" dirty="0"/>
              <a:t>번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948" y="0"/>
            <a:ext cx="9976104" cy="6858000"/>
          </a:xfrm>
          <a:custGeom>
            <a:avLst/>
            <a:gdLst/>
            <a:ahLst/>
            <a:cxnLst/>
            <a:rect l="l" t="t" r="r" b="b"/>
            <a:pathLst>
              <a:path w="9976104" h="6858000">
                <a:moveTo>
                  <a:pt x="0" y="0"/>
                </a:moveTo>
                <a:lnTo>
                  <a:pt x="9976104" y="0"/>
                </a:lnTo>
                <a:lnTo>
                  <a:pt x="997610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660" y="3697224"/>
            <a:ext cx="1711452" cy="310896"/>
          </a:xfrm>
          <a:custGeom>
            <a:avLst/>
            <a:gdLst/>
            <a:ahLst/>
            <a:cxnLst/>
            <a:rect l="l" t="t" r="r" b="b"/>
            <a:pathLst>
              <a:path w="1711452" h="310896">
                <a:moveTo>
                  <a:pt x="0" y="0"/>
                </a:moveTo>
                <a:lnTo>
                  <a:pt x="1711452" y="0"/>
                </a:lnTo>
                <a:lnTo>
                  <a:pt x="1711452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7360C-0546-4798-AD75-161D8FBE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6" y="208961"/>
            <a:ext cx="11179728" cy="6440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57231B-6BE7-4C0C-950E-B315BD0399F5}"/>
              </a:ext>
            </a:extLst>
          </p:cNvPr>
          <p:cNvSpPr/>
          <p:nvPr/>
        </p:nvSpPr>
        <p:spPr>
          <a:xfrm>
            <a:off x="2877425" y="1082180"/>
            <a:ext cx="763398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44FB5A-4828-4C7B-8F11-D0B5E6A92C76}"/>
              </a:ext>
            </a:extLst>
          </p:cNvPr>
          <p:cNvSpPr/>
          <p:nvPr/>
        </p:nvSpPr>
        <p:spPr>
          <a:xfrm>
            <a:off x="10276514" y="1627466"/>
            <a:ext cx="1400961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B4D16B-D926-4A20-9302-A095EBD52185}"/>
              </a:ext>
            </a:extLst>
          </p:cNvPr>
          <p:cNvSpPr/>
          <p:nvPr/>
        </p:nvSpPr>
        <p:spPr>
          <a:xfrm>
            <a:off x="377506" y="1468074"/>
            <a:ext cx="2181137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3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744" y="766572"/>
            <a:ext cx="11716512" cy="5324856"/>
          </a:xfrm>
          <a:custGeom>
            <a:avLst/>
            <a:gdLst/>
            <a:ahLst/>
            <a:cxnLst/>
            <a:rect l="l" t="t" r="r" b="b"/>
            <a:pathLst>
              <a:path w="11716512" h="5324856">
                <a:moveTo>
                  <a:pt x="0" y="0"/>
                </a:moveTo>
                <a:lnTo>
                  <a:pt x="11716512" y="0"/>
                </a:lnTo>
                <a:lnTo>
                  <a:pt x="11716512" y="5324856"/>
                </a:lnTo>
                <a:lnTo>
                  <a:pt x="0" y="53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2704" y="3512820"/>
            <a:ext cx="1652016" cy="595884"/>
          </a:xfrm>
          <a:custGeom>
            <a:avLst/>
            <a:gdLst/>
            <a:ahLst/>
            <a:cxnLst/>
            <a:rect l="l" t="t" r="r" b="b"/>
            <a:pathLst>
              <a:path w="1652016" h="595884">
                <a:moveTo>
                  <a:pt x="0" y="0"/>
                </a:moveTo>
                <a:lnTo>
                  <a:pt x="1652016" y="0"/>
                </a:lnTo>
                <a:lnTo>
                  <a:pt x="1652016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5992" y="0"/>
            <a:ext cx="4700016" cy="6858000"/>
          </a:xfrm>
          <a:custGeom>
            <a:avLst/>
            <a:gdLst/>
            <a:ahLst/>
            <a:cxnLst/>
            <a:rect l="l" t="t" r="r" b="b"/>
            <a:pathLst>
              <a:path w="4700016" h="6858000">
                <a:moveTo>
                  <a:pt x="0" y="0"/>
                </a:moveTo>
                <a:lnTo>
                  <a:pt x="4700016" y="0"/>
                </a:lnTo>
                <a:lnTo>
                  <a:pt x="4700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8288" y="5327904"/>
            <a:ext cx="4459224" cy="902208"/>
          </a:xfrm>
          <a:custGeom>
            <a:avLst/>
            <a:gdLst/>
            <a:ahLst/>
            <a:cxnLst/>
            <a:rect l="l" t="t" r="r" b="b"/>
            <a:pathLst>
              <a:path w="4459224" h="902208">
                <a:moveTo>
                  <a:pt x="0" y="0"/>
                </a:moveTo>
                <a:lnTo>
                  <a:pt x="4459224" y="0"/>
                </a:lnTo>
                <a:lnTo>
                  <a:pt x="4459224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028" y="4311396"/>
            <a:ext cx="5800344" cy="2191512"/>
          </a:xfrm>
          <a:custGeom>
            <a:avLst/>
            <a:gdLst/>
            <a:ahLst/>
            <a:cxnLst/>
            <a:rect l="l" t="t" r="r" b="b"/>
            <a:pathLst>
              <a:path w="5800344" h="2191512">
                <a:moveTo>
                  <a:pt x="0" y="0"/>
                </a:moveTo>
                <a:lnTo>
                  <a:pt x="5800344" y="0"/>
                </a:lnTo>
                <a:lnTo>
                  <a:pt x="5800344" y="2191512"/>
                </a:lnTo>
                <a:lnTo>
                  <a:pt x="0" y="21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496" y="0"/>
            <a:ext cx="10035540" cy="3226308"/>
          </a:xfrm>
          <a:custGeom>
            <a:avLst/>
            <a:gdLst/>
            <a:ahLst/>
            <a:cxnLst/>
            <a:rect l="l" t="t" r="r" b="b"/>
            <a:pathLst>
              <a:path w="10035540" h="3226308">
                <a:moveTo>
                  <a:pt x="0" y="0"/>
                </a:moveTo>
                <a:lnTo>
                  <a:pt x="10035540" y="0"/>
                </a:lnTo>
                <a:lnTo>
                  <a:pt x="10035540" y="3226308"/>
                </a:lnTo>
                <a:lnTo>
                  <a:pt x="0" y="32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0496" y="3342132"/>
            <a:ext cx="4771644" cy="3515868"/>
          </a:xfrm>
          <a:custGeom>
            <a:avLst/>
            <a:gdLst/>
            <a:ahLst/>
            <a:cxnLst/>
            <a:rect l="l" t="t" r="r" b="b"/>
            <a:pathLst>
              <a:path w="4771644" h="3515868">
                <a:moveTo>
                  <a:pt x="0" y="0"/>
                </a:moveTo>
                <a:lnTo>
                  <a:pt x="4771644" y="0"/>
                </a:lnTo>
                <a:lnTo>
                  <a:pt x="4771644" y="3515868"/>
                </a:lnTo>
                <a:lnTo>
                  <a:pt x="0" y="351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592" y="0"/>
            <a:ext cx="8814816" cy="6858000"/>
          </a:xfrm>
          <a:custGeom>
            <a:avLst/>
            <a:gdLst/>
            <a:ahLst/>
            <a:cxnLst/>
            <a:rect l="l" t="t" r="r" b="b"/>
            <a:pathLst>
              <a:path w="8814816" h="6858000">
                <a:moveTo>
                  <a:pt x="0" y="0"/>
                </a:moveTo>
                <a:lnTo>
                  <a:pt x="8814816" y="0"/>
                </a:lnTo>
                <a:lnTo>
                  <a:pt x="88148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7488" y="6242304"/>
            <a:ext cx="1094232" cy="445008"/>
          </a:xfrm>
          <a:custGeom>
            <a:avLst/>
            <a:gdLst/>
            <a:ahLst/>
            <a:cxnLst/>
            <a:rect l="l" t="t" r="r" b="b"/>
            <a:pathLst>
              <a:path w="1094232" h="445008">
                <a:moveTo>
                  <a:pt x="0" y="0"/>
                </a:moveTo>
                <a:lnTo>
                  <a:pt x="1094232" y="0"/>
                </a:lnTo>
                <a:lnTo>
                  <a:pt x="1094232" y="445008"/>
                </a:lnTo>
                <a:lnTo>
                  <a:pt x="0" y="4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068"/>
            <a:ext cx="12192000" cy="6531864"/>
          </a:xfrm>
          <a:custGeom>
            <a:avLst/>
            <a:gdLst/>
            <a:ahLst/>
            <a:cxnLst/>
            <a:rect l="l" t="t" r="r" b="b"/>
            <a:pathLst>
              <a:path w="12192000" h="6531864">
                <a:moveTo>
                  <a:pt x="0" y="0"/>
                </a:moveTo>
                <a:lnTo>
                  <a:pt x="12192000" y="0"/>
                </a:lnTo>
                <a:lnTo>
                  <a:pt x="12192000" y="6531864"/>
                </a:lnTo>
                <a:lnTo>
                  <a:pt x="0" y="65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55</Words>
  <Application>Microsoft Office PowerPoint</Application>
  <PresentationFormat>와이드스크린</PresentationFormat>
  <Paragraphs>9</Paragraphs>
  <Slides>47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Calibri (MS)</vt:lpstr>
      <vt:lpstr>맑은 고딕</vt:lpstr>
      <vt:lpstr>Arial</vt:lpstr>
      <vt:lpstr>IBM Plex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정태군</dc:creator>
  <cp:lastModifiedBy>eddie</cp:lastModifiedBy>
  <cp:revision>7</cp:revision>
  <dcterms:created xsi:type="dcterms:W3CDTF">2025-10-31T02:13:57Z</dcterms:created>
  <dcterms:modified xsi:type="dcterms:W3CDTF">2025-10-31T04:17:44Z</dcterms:modified>
</cp:coreProperties>
</file>